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4" r:id="rId4"/>
    <p:sldId id="268" r:id="rId5"/>
    <p:sldId id="269" r:id="rId6"/>
    <p:sldId id="261" r:id="rId7"/>
    <p:sldId id="267" r:id="rId8"/>
    <p:sldId id="260" r:id="rId9"/>
    <p:sldId id="256" r:id="rId10"/>
    <p:sldId id="25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CD0F-55C1-4A3C-9DE1-3FCD6131AF5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E50C-E901-4EC6-B9E9-BF1B2629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B_m6TwFd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https://youtu.be/YxB_m6TwFdc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E50C-E901-4EC6-B9E9-BF1B26299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2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298C-6973-4A05-B07E-A79815D527E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CC0C-4258-44AB-96A9-695795A9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B_m6TwFdc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ginawtownship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://www.crimedar.com/saginawtownship-michiga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State of the Township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10,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44" y="5467106"/>
            <a:ext cx="2062189" cy="12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Officer Worn Body Cameras</a:t>
            </a:r>
            <a:br>
              <a:rPr lang="en-US" b="1" dirty="0" smtClean="0"/>
            </a:br>
            <a:r>
              <a:rPr lang="en-US" sz="3200" b="1" dirty="0" smtClean="0">
                <a:solidFill>
                  <a:schemeClr val="accent2"/>
                </a:solidFill>
              </a:rPr>
              <a:t>A Safeguard for our Officers and Citizens 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81600" cy="4351338"/>
          </a:xfrm>
        </p:spPr>
        <p:txBody>
          <a:bodyPr/>
          <a:lstStyle/>
          <a:p>
            <a:r>
              <a:rPr lang="en-US" dirty="0" smtClean="0"/>
              <a:t>Patrol Car Video Cameras</a:t>
            </a:r>
          </a:p>
          <a:p>
            <a:pPr lvl="1"/>
            <a:r>
              <a:rPr lang="en-US" dirty="0" smtClean="0"/>
              <a:t>Audio &amp; Video in all Patrol Cars</a:t>
            </a:r>
          </a:p>
          <a:p>
            <a:r>
              <a:rPr lang="en-US" dirty="0" smtClean="0"/>
              <a:t>Officer Worn Body Cameras</a:t>
            </a:r>
          </a:p>
          <a:p>
            <a:pPr lvl="1"/>
            <a:r>
              <a:rPr lang="en-US" dirty="0" smtClean="0"/>
              <a:t>Implementation / Testing Stage</a:t>
            </a:r>
          </a:p>
          <a:p>
            <a:pPr lvl="1"/>
            <a:r>
              <a:rPr lang="en-US" dirty="0" smtClean="0"/>
              <a:t>Worn on the front of the uniform shirt.</a:t>
            </a:r>
          </a:p>
          <a:p>
            <a:pPr lvl="1"/>
            <a:r>
              <a:rPr lang="en-US" dirty="0" smtClean="0"/>
              <a:t>Video will be stored and saved indefinitely at a very low cost</a:t>
            </a:r>
          </a:p>
          <a:p>
            <a:pPr lvl="1"/>
            <a:r>
              <a:rPr lang="en-US" dirty="0" smtClean="0"/>
              <a:t>Excellent technology but not the “crystal ball” of seeing what happened.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DVD video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8" y="524986"/>
            <a:ext cx="957941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600325"/>
            <a:ext cx="49339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149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243" tIns="55621" rIns="111243" bIns="55621">
            <a:spAutoFit/>
          </a:bodyPr>
          <a:lstStyle/>
          <a:p>
            <a:pPr algn="ctr" defTabSz="11131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Saginaw Charter Township’s </a:t>
            </a:r>
          </a:p>
          <a:p>
            <a:pPr algn="ctr" defTabSz="11131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Core Values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0700" y="1916423"/>
            <a:ext cx="11150600" cy="399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243" tIns="55621" rIns="111243" bIns="55621">
            <a:spAutoFit/>
          </a:bodyPr>
          <a:lstStyle/>
          <a:p>
            <a:pPr marL="555025" indent="-555025" algn="ctr" defTabSz="11131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Provide for a Safe Community.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55025" indent="-555025" algn="ctr" defTabSz="11131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Promote a Neat, Clean, Attractive Community with Beautiful Neighborhoods.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55025" indent="-555025" algn="ctr" defTabSz="11131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Provide Quality of Life Amenities.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55025" indent="-555025" algn="ctr" defTabSz="11131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Maintain a Professional, Well Run, Efficient Government…that Provides High Quality Services to its Residents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9" y="5803469"/>
            <a:ext cx="1758462" cy="10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53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 bwMode="auto">
          <a:xfrm>
            <a:off x="726831" y="212603"/>
            <a:ext cx="10668000" cy="64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ord1-1.xx.fbcdn.net/hphotos-xfp1/t31.0-8/11856476_792336674216828_28158315607816796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9" y="141233"/>
            <a:ext cx="9326145" cy="62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ord1-1.xx.fbcdn.net/hphotos-xap1/v/t1.0-9/970899_416689535114879_259033082_n.jpg?oh=cce95292ea58c278b884fdafd9e989a7&amp;oe=576551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73" y="4704252"/>
            <a:ext cx="17716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xB_m6TwFd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2269" y="400651"/>
            <a:ext cx="10803823" cy="60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 rot="16200000">
            <a:off x="5673954" y="1335734"/>
            <a:ext cx="6570294" cy="426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7"/>
          <a:stretch/>
        </p:blipFill>
        <p:spPr>
          <a:xfrm rot="16200000">
            <a:off x="336200" y="1344213"/>
            <a:ext cx="6578615" cy="42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>
          <a:xfrm rot="16200000">
            <a:off x="-796135" y="1293424"/>
            <a:ext cx="6645931" cy="42622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39511" y="664306"/>
            <a:ext cx="6459242" cy="4962770"/>
            <a:chOff x="5439511" y="664306"/>
            <a:chExt cx="6459242" cy="4962770"/>
          </a:xfrm>
        </p:grpSpPr>
        <p:grpSp>
          <p:nvGrpSpPr>
            <p:cNvPr id="6" name="Group 5"/>
            <p:cNvGrpSpPr/>
            <p:nvPr/>
          </p:nvGrpSpPr>
          <p:grpSpPr>
            <a:xfrm>
              <a:off x="5439511" y="664306"/>
              <a:ext cx="6459242" cy="4962770"/>
              <a:chOff x="5439511" y="664306"/>
              <a:chExt cx="6459242" cy="49627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57" t="14405" r="13524" b="19271"/>
              <a:stretch/>
            </p:blipFill>
            <p:spPr>
              <a:xfrm rot="16200000">
                <a:off x="6187747" y="-83930"/>
                <a:ext cx="4962770" cy="6459242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6447692" y="2930769"/>
                <a:ext cx="844062" cy="4298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498861" y="2411046"/>
                <a:ext cx="488462" cy="898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108462" y="4224215"/>
              <a:ext cx="844062" cy="429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1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" t="5920" r="50563" b="4274"/>
          <a:stretch/>
        </p:blipFill>
        <p:spPr>
          <a:xfrm>
            <a:off x="669942" y="584545"/>
            <a:ext cx="11001398" cy="56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05" t="12569" r="8276" b="14580"/>
          <a:stretch/>
        </p:blipFill>
        <p:spPr>
          <a:xfrm>
            <a:off x="1479987" y="286290"/>
            <a:ext cx="9297428" cy="64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44" t="20588" r="61446" b="22331"/>
          <a:stretch/>
        </p:blipFill>
        <p:spPr>
          <a:xfrm>
            <a:off x="1595716" y="537882"/>
            <a:ext cx="9879107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Crime Mapping: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Is Any Activity Happening in Your Neighborhood?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Online Crime Mapping</a:t>
            </a:r>
          </a:p>
          <a:p>
            <a:pPr lvl="1"/>
            <a:r>
              <a:rPr lang="en-US" dirty="0" smtClean="0">
                <a:hlinkClick r:id="rId2"/>
              </a:rPr>
              <a:t>http://www.crimedar.com</a:t>
            </a:r>
            <a:endParaRPr lang="en-US" dirty="0" smtClean="0"/>
          </a:p>
          <a:p>
            <a:pPr lvl="1"/>
            <a:r>
              <a:rPr lang="en-US" dirty="0" smtClean="0"/>
              <a:t>Easy access to any business or citizen</a:t>
            </a:r>
          </a:p>
          <a:p>
            <a:pPr lvl="1"/>
            <a:r>
              <a:rPr lang="en-US" dirty="0" smtClean="0"/>
              <a:t>Shows property crimes, accidents, arrests, police activity</a:t>
            </a:r>
          </a:p>
          <a:p>
            <a:pPr lvl="1"/>
            <a:r>
              <a:rPr lang="en-US" dirty="0" smtClean="0"/>
              <a:t>Gives a brief description of the incident and wanted suspect information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4805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Map Symbols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72" y="2497273"/>
            <a:ext cx="1533525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72" y="3277917"/>
            <a:ext cx="1466850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972" y="3964736"/>
            <a:ext cx="17811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972" y="4614818"/>
            <a:ext cx="1352550" cy="42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972" y="5226800"/>
            <a:ext cx="1571625" cy="43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4719" y="2497273"/>
            <a:ext cx="1800225" cy="428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4719" y="3140346"/>
            <a:ext cx="1571625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4719" y="3975775"/>
            <a:ext cx="2486025" cy="466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7947" y="4704573"/>
            <a:ext cx="1819275" cy="371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7947" y="5290496"/>
            <a:ext cx="1304925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891" y="230188"/>
            <a:ext cx="10450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123</Words>
  <Application>Microsoft Office PowerPoint</Application>
  <PresentationFormat>Widescreen</PresentationFormat>
  <Paragraphs>26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State of the Township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Crime Mapping:  Is Any Activity Happening in Your Neighborhood?</vt:lpstr>
      <vt:lpstr>Officer Worn Body Cameras A Safeguard for our Officers and Citizens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Mapping:  Is Any Activity Happening in Your Neighborhood?</dc:title>
  <dc:creator>Don Pussehl</dc:creator>
  <cp:lastModifiedBy>Anthony Dier</cp:lastModifiedBy>
  <cp:revision>35</cp:revision>
  <dcterms:created xsi:type="dcterms:W3CDTF">2016-02-16T14:23:24Z</dcterms:created>
  <dcterms:modified xsi:type="dcterms:W3CDTF">2016-03-16T13:42:26Z</dcterms:modified>
</cp:coreProperties>
</file>